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  <p:sldMasterId id="2147483778" r:id="rId2"/>
  </p:sldMasterIdLst>
  <p:notesMasterIdLst>
    <p:notesMasterId r:id="rId15"/>
  </p:notesMasterIdLst>
  <p:sldIdLst>
    <p:sldId id="268" r:id="rId3"/>
    <p:sldId id="270" r:id="rId4"/>
    <p:sldId id="256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72" r:id="rId13"/>
    <p:sldId id="269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FF"/>
    <a:srgbClr val="00FFFF"/>
    <a:srgbClr val="FFFF00"/>
    <a:srgbClr val="CC00FF"/>
    <a:srgbClr val="0000CC"/>
    <a:srgbClr val="FF0000"/>
    <a:srgbClr val="6699FF"/>
    <a:srgbClr val="8000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0" autoAdjust="0"/>
    <p:restoredTop sz="99341" autoAdjust="0"/>
  </p:normalViewPr>
  <p:slideViewPr>
    <p:cSldViewPr>
      <p:cViewPr varScale="1">
        <p:scale>
          <a:sx n="68" d="100"/>
          <a:sy n="68" d="100"/>
        </p:scale>
        <p:origin x="-5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5F77E3-1217-4BC4-A6AA-814A18F18191}" type="doc">
      <dgm:prSet loTypeId="urn:microsoft.com/office/officeart/2005/8/layout/matrix1" loCatId="matrix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3861BBA-ACA2-4EC1-AB61-1A722E07E434}">
      <dgm:prSet phldrT="[Текст]"/>
      <dgm:spPr/>
      <dgm:t>
        <a:bodyPr/>
        <a:lstStyle/>
        <a:p>
          <a:r>
            <a:rPr lang="ru-RU" dirty="0" smtClean="0">
              <a:solidFill>
                <a:srgbClr val="7030A0"/>
              </a:solidFill>
              <a:latin typeface="Monotype Corsiva" pitchFamily="66" charset="0"/>
            </a:rPr>
            <a:t>Вершить добрые дела</a:t>
          </a:r>
          <a:endParaRPr lang="ru-RU" dirty="0">
            <a:solidFill>
              <a:srgbClr val="7030A0"/>
            </a:solidFill>
            <a:latin typeface="Monotype Corsiva" pitchFamily="66" charset="0"/>
          </a:endParaRPr>
        </a:p>
      </dgm:t>
    </dgm:pt>
    <dgm:pt modelId="{1DA11914-20E2-4F6E-9C89-A41C241A42E0}" type="sibTrans" cxnId="{F6FCC2D3-E21C-4680-B2E2-8A5FB1742998}">
      <dgm:prSet/>
      <dgm:spPr/>
      <dgm:t>
        <a:bodyPr/>
        <a:lstStyle/>
        <a:p>
          <a:endParaRPr lang="ru-RU"/>
        </a:p>
      </dgm:t>
    </dgm:pt>
    <dgm:pt modelId="{7BA1217B-7C53-406C-B076-13DC124BF63B}" type="parTrans" cxnId="{F6FCC2D3-E21C-4680-B2E2-8A5FB1742998}">
      <dgm:prSet/>
      <dgm:spPr/>
      <dgm:t>
        <a:bodyPr/>
        <a:lstStyle/>
        <a:p>
          <a:endParaRPr lang="ru-RU"/>
        </a:p>
      </dgm:t>
    </dgm:pt>
    <dgm:pt modelId="{9F2335CE-C292-4170-8153-62AC293F66C3}">
      <dgm:prSet phldrT="[Текст]"/>
      <dgm:spPr/>
      <dgm:t>
        <a:bodyPr/>
        <a:lstStyle/>
        <a:p>
          <a:r>
            <a:rPr lang="ru-RU" dirty="0" smtClean="0">
              <a:solidFill>
                <a:schemeClr val="accent1"/>
              </a:solidFill>
              <a:latin typeface="Monotype Corsiva" pitchFamily="66" charset="0"/>
            </a:rPr>
            <a:t>Быть бодрыми</a:t>
          </a:r>
          <a:endParaRPr lang="ru-RU" dirty="0">
            <a:solidFill>
              <a:schemeClr val="accent1"/>
            </a:solidFill>
            <a:latin typeface="Monotype Corsiva" pitchFamily="66" charset="0"/>
          </a:endParaRPr>
        </a:p>
      </dgm:t>
    </dgm:pt>
    <dgm:pt modelId="{A78A099F-5CB9-41D7-B3D4-1D333A582108}" type="sibTrans" cxnId="{CBDB83F5-F460-4194-A9BF-56C8098763E1}">
      <dgm:prSet/>
      <dgm:spPr/>
      <dgm:t>
        <a:bodyPr/>
        <a:lstStyle/>
        <a:p>
          <a:endParaRPr lang="ru-RU"/>
        </a:p>
      </dgm:t>
    </dgm:pt>
    <dgm:pt modelId="{AD56F6D6-65B7-4AED-8433-BED3FB259450}" type="parTrans" cxnId="{CBDB83F5-F460-4194-A9BF-56C8098763E1}">
      <dgm:prSet/>
      <dgm:spPr/>
      <dgm:t>
        <a:bodyPr/>
        <a:lstStyle/>
        <a:p>
          <a:endParaRPr lang="ru-RU"/>
        </a:p>
      </dgm:t>
    </dgm:pt>
    <dgm:pt modelId="{C2A7EE59-FEFE-43F3-B9CB-AE4FEA429343}">
      <dgm:prSet phldrT="[Текст]"/>
      <dgm:spPr/>
      <dgm:t>
        <a:bodyPr/>
        <a:lstStyle/>
        <a:p>
          <a:r>
            <a:rPr lang="ru-RU" dirty="0" smtClean="0">
              <a:solidFill>
                <a:srgbClr val="00B0F0"/>
              </a:solidFill>
              <a:latin typeface="Monotype Corsiva" pitchFamily="66" charset="0"/>
            </a:rPr>
            <a:t>Правильно питаться</a:t>
          </a:r>
          <a:endParaRPr lang="ru-RU" dirty="0">
            <a:solidFill>
              <a:srgbClr val="00B0F0"/>
            </a:solidFill>
            <a:latin typeface="Monotype Corsiva" pitchFamily="66" charset="0"/>
          </a:endParaRPr>
        </a:p>
      </dgm:t>
    </dgm:pt>
    <dgm:pt modelId="{CB8DE2D0-271D-471A-9168-58ADF3C61CD6}" type="sibTrans" cxnId="{DB95EAE7-C8FB-47E5-8A9D-24200DE73E0D}">
      <dgm:prSet/>
      <dgm:spPr/>
      <dgm:t>
        <a:bodyPr/>
        <a:lstStyle/>
        <a:p>
          <a:endParaRPr lang="ru-RU"/>
        </a:p>
      </dgm:t>
    </dgm:pt>
    <dgm:pt modelId="{5A8B3D10-9125-4DCE-8E4C-A41E6B996D2B}" type="parTrans" cxnId="{DB95EAE7-C8FB-47E5-8A9D-24200DE73E0D}">
      <dgm:prSet/>
      <dgm:spPr/>
      <dgm:t>
        <a:bodyPr/>
        <a:lstStyle/>
        <a:p>
          <a:endParaRPr lang="ru-RU"/>
        </a:p>
      </dgm:t>
    </dgm:pt>
    <dgm:pt modelId="{37B2F158-81E0-4213-A125-F6189499E19F}">
      <dgm:prSet phldrT="[Текст]"/>
      <dgm:spPr/>
      <dgm:t>
        <a:bodyPr/>
        <a:lstStyle/>
        <a:p>
          <a:r>
            <a:rPr lang="ru-RU" dirty="0" smtClean="0">
              <a:solidFill>
                <a:schemeClr val="bg1">
                  <a:lumMod val="60000"/>
                  <a:lumOff val="40000"/>
                </a:schemeClr>
              </a:solidFill>
              <a:latin typeface="Monotype Corsiva" pitchFamily="66" charset="0"/>
            </a:rPr>
            <a:t>Никогда </a:t>
          </a:r>
        </a:p>
        <a:p>
          <a:r>
            <a:rPr lang="ru-RU" dirty="0" smtClean="0">
              <a:solidFill>
                <a:schemeClr val="bg1">
                  <a:lumMod val="60000"/>
                  <a:lumOff val="40000"/>
                </a:schemeClr>
              </a:solidFill>
              <a:latin typeface="Monotype Corsiva" pitchFamily="66" charset="0"/>
            </a:rPr>
            <a:t>не болеть</a:t>
          </a:r>
          <a:endParaRPr lang="ru-RU" dirty="0">
            <a:solidFill>
              <a:schemeClr val="bg1">
                <a:lumMod val="60000"/>
                <a:lumOff val="40000"/>
              </a:schemeClr>
            </a:solidFill>
            <a:latin typeface="Monotype Corsiva" pitchFamily="66" charset="0"/>
          </a:endParaRPr>
        </a:p>
      </dgm:t>
    </dgm:pt>
    <dgm:pt modelId="{3C96BC7D-1198-4475-B764-E0A245DD3661}" type="sibTrans" cxnId="{1BC8606F-2341-4053-BE10-4EB5D0E2C898}">
      <dgm:prSet/>
      <dgm:spPr/>
      <dgm:t>
        <a:bodyPr/>
        <a:lstStyle/>
        <a:p>
          <a:endParaRPr lang="ru-RU"/>
        </a:p>
      </dgm:t>
    </dgm:pt>
    <dgm:pt modelId="{F5883C81-7022-4A33-8847-E02CDA5E7B81}" type="parTrans" cxnId="{1BC8606F-2341-4053-BE10-4EB5D0E2C898}">
      <dgm:prSet/>
      <dgm:spPr/>
      <dgm:t>
        <a:bodyPr/>
        <a:lstStyle/>
        <a:p>
          <a:endParaRPr lang="ru-RU"/>
        </a:p>
      </dgm:t>
    </dgm:pt>
    <dgm:pt modelId="{11A2F74B-63F3-43A2-ABF8-CAF82D91F6DA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21A71F20-D6A8-4D0C-8582-2CBCA2DE5D4C}" type="sibTrans" cxnId="{97C475E0-E78D-49A4-A823-46AB53A5F9B3}">
      <dgm:prSet/>
      <dgm:spPr/>
      <dgm:t>
        <a:bodyPr/>
        <a:lstStyle/>
        <a:p>
          <a:endParaRPr lang="ru-RU"/>
        </a:p>
      </dgm:t>
    </dgm:pt>
    <dgm:pt modelId="{8249BBC5-AC52-462C-9A95-D9DC97D1B8A4}" type="parTrans" cxnId="{97C475E0-E78D-49A4-A823-46AB53A5F9B3}">
      <dgm:prSet/>
      <dgm:spPr/>
      <dgm:t>
        <a:bodyPr/>
        <a:lstStyle/>
        <a:p>
          <a:endParaRPr lang="ru-RU"/>
        </a:p>
      </dgm:t>
    </dgm:pt>
    <dgm:pt modelId="{6D52041D-4F76-42A4-BB78-BA2213B2B12E}" type="pres">
      <dgm:prSet presAssocID="{465F77E3-1217-4BC4-A6AA-814A18F18191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533D3E-6602-4C33-8D6D-458941AC0A14}" type="pres">
      <dgm:prSet presAssocID="{465F77E3-1217-4BC4-A6AA-814A18F18191}" presName="matrix" presStyleCnt="0"/>
      <dgm:spPr/>
    </dgm:pt>
    <dgm:pt modelId="{EB5A9935-2B65-4F50-AAB3-F9E24982BEF5}" type="pres">
      <dgm:prSet presAssocID="{465F77E3-1217-4BC4-A6AA-814A18F18191}" presName="tile1" presStyleLbl="node1" presStyleIdx="0" presStyleCnt="4"/>
      <dgm:spPr/>
      <dgm:t>
        <a:bodyPr/>
        <a:lstStyle/>
        <a:p>
          <a:endParaRPr lang="ru-RU"/>
        </a:p>
      </dgm:t>
    </dgm:pt>
    <dgm:pt modelId="{DAB5FA56-C3A3-4BDB-BB11-11148DA839C0}" type="pres">
      <dgm:prSet presAssocID="{465F77E3-1217-4BC4-A6AA-814A18F18191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2FD2C5-58DE-4BFF-9FDC-7F7ED2679369}" type="pres">
      <dgm:prSet presAssocID="{465F77E3-1217-4BC4-A6AA-814A18F18191}" presName="tile2" presStyleLbl="node1" presStyleIdx="1" presStyleCnt="4"/>
      <dgm:spPr/>
      <dgm:t>
        <a:bodyPr/>
        <a:lstStyle/>
        <a:p>
          <a:endParaRPr lang="ru-RU"/>
        </a:p>
      </dgm:t>
    </dgm:pt>
    <dgm:pt modelId="{F24DB106-64F4-4586-A82D-E79C7E44E0E3}" type="pres">
      <dgm:prSet presAssocID="{465F77E3-1217-4BC4-A6AA-814A18F1819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966659-44CA-45C0-813E-0CA530CCBAEE}" type="pres">
      <dgm:prSet presAssocID="{465F77E3-1217-4BC4-A6AA-814A18F18191}" presName="tile3" presStyleLbl="node1" presStyleIdx="2" presStyleCnt="4"/>
      <dgm:spPr/>
      <dgm:t>
        <a:bodyPr/>
        <a:lstStyle/>
        <a:p>
          <a:endParaRPr lang="ru-RU"/>
        </a:p>
      </dgm:t>
    </dgm:pt>
    <dgm:pt modelId="{FDA75961-293A-444D-A07E-FA5BFED02912}" type="pres">
      <dgm:prSet presAssocID="{465F77E3-1217-4BC4-A6AA-814A18F1819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16CFED-37D3-482A-9C90-4BD0CD9E1C9F}" type="pres">
      <dgm:prSet presAssocID="{465F77E3-1217-4BC4-A6AA-814A18F18191}" presName="tile4" presStyleLbl="node1" presStyleIdx="3" presStyleCnt="4"/>
      <dgm:spPr/>
      <dgm:t>
        <a:bodyPr/>
        <a:lstStyle/>
        <a:p>
          <a:endParaRPr lang="ru-RU"/>
        </a:p>
      </dgm:t>
    </dgm:pt>
    <dgm:pt modelId="{83D0DB45-5AC1-4758-9846-328EA854AE6A}" type="pres">
      <dgm:prSet presAssocID="{465F77E3-1217-4BC4-A6AA-814A18F1819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7D927D-2BFD-44C4-8BE1-7CACFA0FCBD7}" type="pres">
      <dgm:prSet presAssocID="{465F77E3-1217-4BC4-A6AA-814A18F18191}" presName="centerTile" presStyleLbl="fgShp" presStyleIdx="0" presStyleCnt="1" custScaleX="302086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BE697D3C-0528-4634-AEAD-3E588B878A50}" type="presOf" srcId="{E3861BBA-ACA2-4EC1-AB61-1A722E07E434}" destId="{83D0DB45-5AC1-4758-9846-328EA854AE6A}" srcOrd="1" destOrd="0" presId="urn:microsoft.com/office/officeart/2005/8/layout/matrix1"/>
    <dgm:cxn modelId="{64821477-622C-42D9-810D-31E7DAB13DB1}" type="presOf" srcId="{465F77E3-1217-4BC4-A6AA-814A18F18191}" destId="{6D52041D-4F76-42A4-BB78-BA2213B2B12E}" srcOrd="0" destOrd="0" presId="urn:microsoft.com/office/officeart/2005/8/layout/matrix1"/>
    <dgm:cxn modelId="{4934D3AD-E57C-4D81-A5BD-09C22DB6353F}" type="presOf" srcId="{11A2F74B-63F3-43A2-ABF8-CAF82D91F6DA}" destId="{1B7D927D-2BFD-44C4-8BE1-7CACFA0FCBD7}" srcOrd="0" destOrd="0" presId="urn:microsoft.com/office/officeart/2005/8/layout/matrix1"/>
    <dgm:cxn modelId="{1BC8606F-2341-4053-BE10-4EB5D0E2C898}" srcId="{11A2F74B-63F3-43A2-ABF8-CAF82D91F6DA}" destId="{37B2F158-81E0-4213-A125-F6189499E19F}" srcOrd="0" destOrd="0" parTransId="{F5883C81-7022-4A33-8847-E02CDA5E7B81}" sibTransId="{3C96BC7D-1198-4475-B764-E0A245DD3661}"/>
    <dgm:cxn modelId="{B2505C78-E80F-497A-B734-907365684AFC}" type="presOf" srcId="{C2A7EE59-FEFE-43F3-B9CB-AE4FEA429343}" destId="{A42FD2C5-58DE-4BFF-9FDC-7F7ED2679369}" srcOrd="0" destOrd="0" presId="urn:microsoft.com/office/officeart/2005/8/layout/matrix1"/>
    <dgm:cxn modelId="{05C2307D-9865-4767-837E-0F0A18F48870}" type="presOf" srcId="{E3861BBA-ACA2-4EC1-AB61-1A722E07E434}" destId="{7816CFED-37D3-482A-9C90-4BD0CD9E1C9F}" srcOrd="0" destOrd="0" presId="urn:microsoft.com/office/officeart/2005/8/layout/matrix1"/>
    <dgm:cxn modelId="{EAE9FBFD-407A-42D7-894F-DE978073BCA9}" type="presOf" srcId="{37B2F158-81E0-4213-A125-F6189499E19F}" destId="{EB5A9935-2B65-4F50-AAB3-F9E24982BEF5}" srcOrd="0" destOrd="0" presId="urn:microsoft.com/office/officeart/2005/8/layout/matrix1"/>
    <dgm:cxn modelId="{CBDB83F5-F460-4194-A9BF-56C8098763E1}" srcId="{11A2F74B-63F3-43A2-ABF8-CAF82D91F6DA}" destId="{9F2335CE-C292-4170-8153-62AC293F66C3}" srcOrd="2" destOrd="0" parTransId="{AD56F6D6-65B7-4AED-8433-BED3FB259450}" sibTransId="{A78A099F-5CB9-41D7-B3D4-1D333A582108}"/>
    <dgm:cxn modelId="{B84EE82E-7E21-42F4-88A8-541BD0E21489}" type="presOf" srcId="{9F2335CE-C292-4170-8153-62AC293F66C3}" destId="{FDA75961-293A-444D-A07E-FA5BFED02912}" srcOrd="1" destOrd="0" presId="urn:microsoft.com/office/officeart/2005/8/layout/matrix1"/>
    <dgm:cxn modelId="{2A33F862-CB26-4B08-9628-FE485ABFECE4}" type="presOf" srcId="{37B2F158-81E0-4213-A125-F6189499E19F}" destId="{DAB5FA56-C3A3-4BDB-BB11-11148DA839C0}" srcOrd="1" destOrd="0" presId="urn:microsoft.com/office/officeart/2005/8/layout/matrix1"/>
    <dgm:cxn modelId="{F570D98D-2123-46DF-AE42-30808D6D2EB6}" type="presOf" srcId="{C2A7EE59-FEFE-43F3-B9CB-AE4FEA429343}" destId="{F24DB106-64F4-4586-A82D-E79C7E44E0E3}" srcOrd="1" destOrd="0" presId="urn:microsoft.com/office/officeart/2005/8/layout/matrix1"/>
    <dgm:cxn modelId="{F6FCC2D3-E21C-4680-B2E2-8A5FB1742998}" srcId="{11A2F74B-63F3-43A2-ABF8-CAF82D91F6DA}" destId="{E3861BBA-ACA2-4EC1-AB61-1A722E07E434}" srcOrd="3" destOrd="0" parTransId="{7BA1217B-7C53-406C-B076-13DC124BF63B}" sibTransId="{1DA11914-20E2-4F6E-9C89-A41C241A42E0}"/>
    <dgm:cxn modelId="{97C475E0-E78D-49A4-A823-46AB53A5F9B3}" srcId="{465F77E3-1217-4BC4-A6AA-814A18F18191}" destId="{11A2F74B-63F3-43A2-ABF8-CAF82D91F6DA}" srcOrd="0" destOrd="0" parTransId="{8249BBC5-AC52-462C-9A95-D9DC97D1B8A4}" sibTransId="{21A71F20-D6A8-4D0C-8582-2CBCA2DE5D4C}"/>
    <dgm:cxn modelId="{83351CCA-5752-4229-8532-8A53809A8AED}" type="presOf" srcId="{9F2335CE-C292-4170-8153-62AC293F66C3}" destId="{90966659-44CA-45C0-813E-0CA530CCBAEE}" srcOrd="0" destOrd="0" presId="urn:microsoft.com/office/officeart/2005/8/layout/matrix1"/>
    <dgm:cxn modelId="{DB95EAE7-C8FB-47E5-8A9D-24200DE73E0D}" srcId="{11A2F74B-63F3-43A2-ABF8-CAF82D91F6DA}" destId="{C2A7EE59-FEFE-43F3-B9CB-AE4FEA429343}" srcOrd="1" destOrd="0" parTransId="{5A8B3D10-9125-4DCE-8E4C-A41E6B996D2B}" sibTransId="{CB8DE2D0-271D-471A-9168-58ADF3C61CD6}"/>
    <dgm:cxn modelId="{B1805B1F-EC2B-46C7-B4FF-9DF9F41F4566}" type="presParOf" srcId="{6D52041D-4F76-42A4-BB78-BA2213B2B12E}" destId="{C4533D3E-6602-4C33-8D6D-458941AC0A14}" srcOrd="0" destOrd="0" presId="urn:microsoft.com/office/officeart/2005/8/layout/matrix1"/>
    <dgm:cxn modelId="{173FCF59-9572-47B2-875E-0B3997D3EFCF}" type="presParOf" srcId="{C4533D3E-6602-4C33-8D6D-458941AC0A14}" destId="{EB5A9935-2B65-4F50-AAB3-F9E24982BEF5}" srcOrd="0" destOrd="0" presId="urn:microsoft.com/office/officeart/2005/8/layout/matrix1"/>
    <dgm:cxn modelId="{FCB715C7-107F-4504-8FBB-5C1D5B31C681}" type="presParOf" srcId="{C4533D3E-6602-4C33-8D6D-458941AC0A14}" destId="{DAB5FA56-C3A3-4BDB-BB11-11148DA839C0}" srcOrd="1" destOrd="0" presId="urn:microsoft.com/office/officeart/2005/8/layout/matrix1"/>
    <dgm:cxn modelId="{7D10B2B7-E0F7-4089-809A-2775CB878640}" type="presParOf" srcId="{C4533D3E-6602-4C33-8D6D-458941AC0A14}" destId="{A42FD2C5-58DE-4BFF-9FDC-7F7ED2679369}" srcOrd="2" destOrd="0" presId="urn:microsoft.com/office/officeart/2005/8/layout/matrix1"/>
    <dgm:cxn modelId="{4CA9DEFC-B5A3-462C-9A3C-2B7105012AD0}" type="presParOf" srcId="{C4533D3E-6602-4C33-8D6D-458941AC0A14}" destId="{F24DB106-64F4-4586-A82D-E79C7E44E0E3}" srcOrd="3" destOrd="0" presId="urn:microsoft.com/office/officeart/2005/8/layout/matrix1"/>
    <dgm:cxn modelId="{CBB0843F-EE5C-401E-A738-50A3F7ADC8F6}" type="presParOf" srcId="{C4533D3E-6602-4C33-8D6D-458941AC0A14}" destId="{90966659-44CA-45C0-813E-0CA530CCBAEE}" srcOrd="4" destOrd="0" presId="urn:microsoft.com/office/officeart/2005/8/layout/matrix1"/>
    <dgm:cxn modelId="{8C055AA1-80E7-45EB-8387-9FB062762B61}" type="presParOf" srcId="{C4533D3E-6602-4C33-8D6D-458941AC0A14}" destId="{FDA75961-293A-444D-A07E-FA5BFED02912}" srcOrd="5" destOrd="0" presId="urn:microsoft.com/office/officeart/2005/8/layout/matrix1"/>
    <dgm:cxn modelId="{26334002-484E-48B0-8AC0-48C3047E9AC8}" type="presParOf" srcId="{C4533D3E-6602-4C33-8D6D-458941AC0A14}" destId="{7816CFED-37D3-482A-9C90-4BD0CD9E1C9F}" srcOrd="6" destOrd="0" presId="urn:microsoft.com/office/officeart/2005/8/layout/matrix1"/>
    <dgm:cxn modelId="{89ADA7CE-4C76-4016-BBDD-58AC9A715BD0}" type="presParOf" srcId="{C4533D3E-6602-4C33-8D6D-458941AC0A14}" destId="{83D0DB45-5AC1-4758-9846-328EA854AE6A}" srcOrd="7" destOrd="0" presId="urn:microsoft.com/office/officeart/2005/8/layout/matrix1"/>
    <dgm:cxn modelId="{F2BC1D87-F8E0-4C4A-9188-45929CD14DEE}" type="presParOf" srcId="{6D52041D-4F76-42A4-BB78-BA2213B2B12E}" destId="{1B7D927D-2BFD-44C4-8BE1-7CACFA0FCBD7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B5A9935-2B65-4F50-AAB3-F9E24982BEF5}">
      <dsp:nvSpPr>
        <dsp:cNvPr id="0" name=""/>
        <dsp:cNvSpPr/>
      </dsp:nvSpPr>
      <dsp:spPr>
        <a:xfrm rot="16200000">
          <a:off x="642932" y="-642932"/>
          <a:ext cx="3286136" cy="4572000"/>
        </a:xfrm>
        <a:prstGeom prst="round1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solidFill>
                <a:schemeClr val="bg1">
                  <a:lumMod val="60000"/>
                  <a:lumOff val="40000"/>
                </a:schemeClr>
              </a:solidFill>
              <a:latin typeface="Monotype Corsiva" pitchFamily="66" charset="0"/>
            </a:rPr>
            <a:t>Никогда </a:t>
          </a:r>
        </a:p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solidFill>
                <a:schemeClr val="bg1">
                  <a:lumMod val="60000"/>
                  <a:lumOff val="40000"/>
                </a:schemeClr>
              </a:solidFill>
              <a:latin typeface="Monotype Corsiva" pitchFamily="66" charset="0"/>
            </a:rPr>
            <a:t>не болеть</a:t>
          </a:r>
          <a:endParaRPr lang="ru-RU" sz="5400" kern="1200" dirty="0">
            <a:solidFill>
              <a:schemeClr val="bg1">
                <a:lumMod val="60000"/>
                <a:lumOff val="40000"/>
              </a:schemeClr>
            </a:solidFill>
            <a:latin typeface="Monotype Corsiva" pitchFamily="66" charset="0"/>
          </a:endParaRPr>
        </a:p>
      </dsp:txBody>
      <dsp:txXfrm rot="16200000">
        <a:off x="1053699" y="-1053699"/>
        <a:ext cx="2464602" cy="4572000"/>
      </dsp:txXfrm>
    </dsp:sp>
    <dsp:sp modelId="{A42FD2C5-58DE-4BFF-9FDC-7F7ED2679369}">
      <dsp:nvSpPr>
        <dsp:cNvPr id="0" name=""/>
        <dsp:cNvSpPr/>
      </dsp:nvSpPr>
      <dsp:spPr>
        <a:xfrm>
          <a:off x="4572000" y="0"/>
          <a:ext cx="4572000" cy="3286136"/>
        </a:xfrm>
        <a:prstGeom prst="round1Rect">
          <a:avLst/>
        </a:prstGeom>
        <a:solidFill>
          <a:schemeClr val="accent5">
            <a:hueOff val="621746"/>
            <a:satOff val="-16733"/>
            <a:lumOff val="-1156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solidFill>
                <a:srgbClr val="00B0F0"/>
              </a:solidFill>
              <a:latin typeface="Monotype Corsiva" pitchFamily="66" charset="0"/>
            </a:rPr>
            <a:t>Правильно питаться</a:t>
          </a:r>
          <a:endParaRPr lang="ru-RU" sz="5400" kern="1200" dirty="0">
            <a:solidFill>
              <a:srgbClr val="00B0F0"/>
            </a:solidFill>
            <a:latin typeface="Monotype Corsiva" pitchFamily="66" charset="0"/>
          </a:endParaRPr>
        </a:p>
      </dsp:txBody>
      <dsp:txXfrm>
        <a:off x="4572000" y="0"/>
        <a:ext cx="4572000" cy="2464602"/>
      </dsp:txXfrm>
    </dsp:sp>
    <dsp:sp modelId="{90966659-44CA-45C0-813E-0CA530CCBAEE}">
      <dsp:nvSpPr>
        <dsp:cNvPr id="0" name=""/>
        <dsp:cNvSpPr/>
      </dsp:nvSpPr>
      <dsp:spPr>
        <a:xfrm rot="10800000">
          <a:off x="0" y="3286136"/>
          <a:ext cx="4572000" cy="3286136"/>
        </a:xfrm>
        <a:prstGeom prst="round1Rect">
          <a:avLst/>
        </a:prstGeom>
        <a:solidFill>
          <a:schemeClr val="accent5">
            <a:hueOff val="1243492"/>
            <a:satOff val="-33467"/>
            <a:lumOff val="-2313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solidFill>
                <a:schemeClr val="accent1"/>
              </a:solidFill>
              <a:latin typeface="Monotype Corsiva" pitchFamily="66" charset="0"/>
            </a:rPr>
            <a:t>Быть бодрыми</a:t>
          </a:r>
          <a:endParaRPr lang="ru-RU" sz="5400" kern="1200" dirty="0">
            <a:solidFill>
              <a:schemeClr val="accent1"/>
            </a:solidFill>
            <a:latin typeface="Monotype Corsiva" pitchFamily="66" charset="0"/>
          </a:endParaRPr>
        </a:p>
      </dsp:txBody>
      <dsp:txXfrm rot="10800000">
        <a:off x="0" y="4107670"/>
        <a:ext cx="4572000" cy="2464602"/>
      </dsp:txXfrm>
    </dsp:sp>
    <dsp:sp modelId="{7816CFED-37D3-482A-9C90-4BD0CD9E1C9F}">
      <dsp:nvSpPr>
        <dsp:cNvPr id="0" name=""/>
        <dsp:cNvSpPr/>
      </dsp:nvSpPr>
      <dsp:spPr>
        <a:xfrm rot="5400000">
          <a:off x="5214932" y="2643204"/>
          <a:ext cx="3286136" cy="4572000"/>
        </a:xfrm>
        <a:prstGeom prst="round1Rect">
          <a:avLst/>
        </a:prstGeom>
        <a:solidFill>
          <a:schemeClr val="accent5">
            <a:hueOff val="1865238"/>
            <a:satOff val="-50200"/>
            <a:lumOff val="-3470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4048" tIns="384048" rIns="384048" bIns="384048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>
              <a:solidFill>
                <a:srgbClr val="7030A0"/>
              </a:solidFill>
              <a:latin typeface="Monotype Corsiva" pitchFamily="66" charset="0"/>
            </a:rPr>
            <a:t>Вершить добрые дела</a:t>
          </a:r>
          <a:endParaRPr lang="ru-RU" sz="5400" kern="1200" dirty="0">
            <a:solidFill>
              <a:srgbClr val="7030A0"/>
            </a:solidFill>
            <a:latin typeface="Monotype Corsiva" pitchFamily="66" charset="0"/>
          </a:endParaRPr>
        </a:p>
      </dsp:txBody>
      <dsp:txXfrm rot="5400000">
        <a:off x="5625699" y="3053971"/>
        <a:ext cx="2464602" cy="4572000"/>
      </dsp:txXfrm>
    </dsp:sp>
    <dsp:sp modelId="{1B7D927D-2BFD-44C4-8BE1-7CACFA0FCBD7}">
      <dsp:nvSpPr>
        <dsp:cNvPr id="0" name=""/>
        <dsp:cNvSpPr/>
      </dsp:nvSpPr>
      <dsp:spPr>
        <a:xfrm>
          <a:off x="428588" y="2464602"/>
          <a:ext cx="8286823" cy="1643068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400" kern="1200" dirty="0"/>
        </a:p>
      </dsp:txBody>
      <dsp:txXfrm>
        <a:off x="428588" y="2464602"/>
        <a:ext cx="8286823" cy="16430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02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02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802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02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60C3F3B-339B-469C-A8A2-5A19CEA8FB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544810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44811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55B670-05D1-4C5D-8C63-DCA80169B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EA9288-4E76-4553-935F-90B01EF124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EC0FA-D41A-46B2-86DA-D1FF7F9B98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C55B670-05D1-4C5D-8C63-DCA80169BA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4ADA1D2-527F-4BAE-89F5-B48624DAC5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710BD69-174A-4006-B7A2-5B90BB9D9C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A680907-3D79-432E-B508-4C781177431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A4DCBBA-5FEE-4C12-9938-C4996942267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A95F50A-275E-4362-B356-E33E3E9ECE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47645F5-AE53-45A4-963D-1AB1026DC1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829CDBC-4CB4-4E5D-9198-1BE06FDA4E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ADA1D2-527F-4BAE-89F5-B48624DAC5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F5D314C-BF56-48D4-BCC8-2BAECBDC96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EEA9288-4E76-4553-935F-90B01EF1241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90EC0FA-D41A-46B2-86DA-D1FF7F9B98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0BD69-174A-4006-B7A2-5B90BB9D9C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680907-3D79-432E-B508-4C78117743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4DCBBA-5FEE-4C12-9938-C499694226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5F50A-275E-4362-B356-E33E3E9ECE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645F5-AE53-45A4-963D-1AB1026DC1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9CDBC-4CB4-4E5D-9198-1BE06FDA4E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D314C-BF56-48D4-BCC8-2BAECBDC96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43747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48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49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50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51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52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53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54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55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56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57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58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59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60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61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62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63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64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65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66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67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68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69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70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71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72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73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74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75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76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77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78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79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80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81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782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68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543784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3785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543786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4378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43788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43789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43790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5197A161-F881-449B-A99B-8BAF8E79FA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7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ransition spd="med">
    <p:dissolv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3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4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5197A161-F881-449B-A99B-8BAF8E79FAD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ransition spd="med"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12" Type="http://schemas.microsoft.com/office/2007/relationships/diagramDrawing" Target="../diagrams/drawing1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diagramColors" Target="../diagrams/colors1.xml"/><Relationship Id="rId5" Type="http://schemas.openxmlformats.org/officeDocument/2006/relationships/image" Target="../media/image32.jpe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31.jpeg"/><Relationship Id="rId9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1sev.tv/img/2/521e89fd2f26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hyperlink" Target="http://1.bp.blogspot.com/_MZHzE9liz4Y/SczRaUY14II/AAAAAAAABug/A5KDGPOTLqQ/s400/coucou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Жанна\Рабочий стол\Я выбираю спорт как альтернативу пагубным привычкам\Без имени-2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6699FF"/>
          </a:solidFill>
        </p:spPr>
      </p:pic>
      <p:sp>
        <p:nvSpPr>
          <p:cNvPr id="4" name="Прямоугольник 3"/>
          <p:cNvSpPr/>
          <p:nvPr/>
        </p:nvSpPr>
        <p:spPr>
          <a:xfrm>
            <a:off x="428596" y="857232"/>
            <a:ext cx="3929090" cy="29238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400" b="1" cap="none" spc="0" dirty="0" smtClean="0">
              <a:ln w="11430"/>
              <a:solidFill>
                <a:srgbClr val="FF0000"/>
              </a:solidFill>
              <a:effectLst>
                <a:glow rad="101600">
                  <a:srgbClr val="FF00FF">
                    <a:alpha val="6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Если хочешь быть здоров – занимайся спортом!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Алсу\Desktop\Фото\Фото01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776517"/>
            <a:ext cx="2664296" cy="2316779"/>
          </a:xfrm>
          <a:prstGeom prst="ellipse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FFFF"/>
                </a:solidFill>
              </a:rPr>
              <a:t>Лыжный спорт</a:t>
            </a:r>
          </a:p>
        </p:txBody>
      </p:sp>
      <p:sp>
        <p:nvSpPr>
          <p:cNvPr id="531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350" indent="268288" eaLnBrk="1" hangingPunct="1">
              <a:buFont typeface="Wingdings" pitchFamily="2" charset="2"/>
              <a:buNone/>
              <a:defRPr/>
            </a:pPr>
            <a:r>
              <a:rPr lang="ru-RU" dirty="0" smtClean="0">
                <a:latin typeface="Monotype Corsiva" pitchFamily="66" charset="0"/>
              </a:rPr>
              <a:t>При занятиях лыжным спортом укрепляются мышцы ног, развивается выносливость.  </a:t>
            </a:r>
          </a:p>
        </p:txBody>
      </p:sp>
      <p:pic>
        <p:nvPicPr>
          <p:cNvPr id="10244" name="Picture 4" descr="Лыж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141663"/>
            <a:ext cx="3895725" cy="3460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5" name="Picture 5" descr="Лыжный спо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3141663"/>
            <a:ext cx="4254500" cy="3387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31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31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31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31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760"/>
                            </p:stCondLst>
                            <p:childTnLst>
                              <p:par>
                                <p:cTn id="1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760"/>
                            </p:stCondLst>
                            <p:childTnLst>
                              <p:par>
                                <p:cTn id="2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1458" grpId="0"/>
      <p:bldP spid="53145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FFFF"/>
                </a:solidFill>
              </a:rPr>
              <a:t>Борьба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85860"/>
            <a:ext cx="8229600" cy="4530725"/>
          </a:xfrm>
        </p:spPr>
        <p:txBody>
          <a:bodyPr/>
          <a:lstStyle/>
          <a:p>
            <a:pPr marL="1588" indent="12700" algn="just">
              <a:buNone/>
            </a:pPr>
            <a:r>
              <a:rPr lang="ru-RU" sz="1800" b="1" dirty="0" smtClean="0">
                <a:latin typeface="Times New Roman" pitchFamily="18" charset="0"/>
              </a:rPr>
              <a:t>	</a:t>
            </a:r>
            <a:r>
              <a:rPr lang="ru-RU" sz="2000" b="1" dirty="0" smtClean="0">
                <a:effectLst/>
                <a:latin typeface="Monotype Corsiva" pitchFamily="66" charset="0"/>
              </a:rPr>
              <a:t>Борьба </a:t>
            </a:r>
            <a:r>
              <a:rPr lang="ru-RU" sz="2000" b="1" dirty="0" smtClean="0">
                <a:latin typeface="Monotype Corsiva" pitchFamily="66" charset="0"/>
              </a:rPr>
              <a:t>— </a:t>
            </a:r>
            <a:r>
              <a:rPr lang="ru-RU" sz="2000" b="1" dirty="0" smtClean="0">
                <a:effectLst/>
                <a:latin typeface="Monotype Corsiva" pitchFamily="66" charset="0"/>
              </a:rPr>
              <a:t>единоборство двух невооружённых спортсменов с использованием определённых приёмов. Различные виды борьбы известны с древности, спортивная борьба входит в программу Олимпийских игр.</a:t>
            </a:r>
          </a:p>
          <a:p>
            <a:pPr marL="1588" indent="12700" algn="just">
              <a:buNone/>
            </a:pPr>
            <a:r>
              <a:rPr lang="ru-RU" sz="2000" b="1" dirty="0" smtClean="0">
                <a:effectLst/>
                <a:latin typeface="Monotype Corsiva" pitchFamily="66" charset="0"/>
              </a:rPr>
              <a:t>	В отличие от единоборств, схватка может проходить как в стойке, так и в партере (на коленях, лёжа и т. д.), запрещена ударная техника.</a:t>
            </a:r>
          </a:p>
          <a:p>
            <a:pPr marL="1588" indent="12700">
              <a:buNone/>
              <a:tabLst>
                <a:tab pos="0" algn="l"/>
              </a:tabLst>
            </a:pPr>
            <a:endParaRPr lang="ru-RU" sz="1800" dirty="0"/>
          </a:p>
        </p:txBody>
      </p:sp>
      <p:pic>
        <p:nvPicPr>
          <p:cNvPr id="6" name="Picture 4" descr="C:\Documents and Settings\Администратор\Мои документы\Мои рисунки\Спорт\dzud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3573016"/>
            <a:ext cx="333375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00FFFF"/>
                </a:solidFill>
                <a:latin typeface="Times New Roman" pitchFamily="18" charset="0"/>
              </a:rPr>
              <a:t>Это не всё. Существует ещё много разных видов спорта.</a:t>
            </a:r>
            <a:endParaRPr lang="ru-RU" b="1" i="1" dirty="0">
              <a:solidFill>
                <a:srgbClr val="00FFFF"/>
              </a:solidFill>
            </a:endParaRPr>
          </a:p>
        </p:txBody>
      </p:sp>
      <p:pic>
        <p:nvPicPr>
          <p:cNvPr id="4" name="Picture 6" descr="фигкатание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2" y="3929066"/>
            <a:ext cx="2357453" cy="2714644"/>
          </a:xfrm>
          <a:noFill/>
          <a:ln/>
        </p:spPr>
      </p:pic>
      <p:pic>
        <p:nvPicPr>
          <p:cNvPr id="5" name="Picture 6" descr="парашю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3929066"/>
            <a:ext cx="335758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 descr="мотоцик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2326" y="1500174"/>
            <a:ext cx="3241674" cy="223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 descr="C:\Documents and Settings\Администратор\Мои документы\Мои рисунки\Спорт\b-fl-sport-marco-bueche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670" y="3786190"/>
            <a:ext cx="250033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Documents and Settings\Администратор\Мои документы\Мои рисунки\Спорт\250px-0408_USA_Olympic_fencin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1500174"/>
            <a:ext cx="3175000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Администратор\Мои документы\Мои рисунки\Спорт\4image-sport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68" y="1500174"/>
            <a:ext cx="22129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Схема 12"/>
          <p:cNvGraphicFramePr/>
          <p:nvPr/>
        </p:nvGraphicFramePr>
        <p:xfrm>
          <a:off x="0" y="0"/>
          <a:ext cx="9144000" cy="6572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4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3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FFFF00"/>
                </a:solidFill>
                <a:latin typeface="Monotype Corsiva" pitchFamily="66" charset="0"/>
              </a:rPr>
              <a:t>Что наносит вред здоровью?</a:t>
            </a:r>
            <a:endParaRPr lang="ru-RU" sz="54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11266" name="Picture 2" descr="Картинка 1 из 4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060848"/>
            <a:ext cx="2902879" cy="2592288"/>
          </a:xfrm>
          <a:prstGeom prst="rect">
            <a:avLst/>
          </a:prstGeom>
          <a:noFill/>
        </p:spPr>
      </p:pic>
      <p:pic>
        <p:nvPicPr>
          <p:cNvPr id="11268" name="Picture 4" descr="Картинка 18 из 16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1700808"/>
            <a:ext cx="3089920" cy="28563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92" name="Rectangle 1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8750"/>
            <a:ext cx="8929718" cy="1258888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dirty="0" smtClean="0">
                <a:solidFill>
                  <a:srgbClr val="FF00FF"/>
                </a:solidFill>
                <a:latin typeface="Monotype Corsiva" pitchFamily="66" charset="0"/>
              </a:rPr>
              <a:t>Спорт-это сила и здоровье.</a:t>
            </a:r>
          </a:p>
        </p:txBody>
      </p:sp>
      <p:sp>
        <p:nvSpPr>
          <p:cNvPr id="408596" name="Rectangle 20"/>
          <p:cNvSpPr>
            <a:spLocks noGrp="1" noChangeArrowheads="1"/>
          </p:cNvSpPr>
          <p:nvPr>
            <p:ph type="body" idx="4294967295"/>
          </p:nvPr>
        </p:nvSpPr>
        <p:spPr>
          <a:xfrm>
            <a:off x="285720" y="1142984"/>
            <a:ext cx="4286280" cy="4530725"/>
          </a:xfrm>
        </p:spPr>
        <p:txBody>
          <a:bodyPr/>
          <a:lstStyle/>
          <a:p>
            <a:pPr marL="6350" indent="358775" algn="just"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tx2"/>
                </a:solidFill>
                <a:latin typeface="Monotype Corsiva" pitchFamily="66" charset="0"/>
              </a:rPr>
              <a:t>Спорт-это мир. Занятие физической культурой и спортом полезны в любом возрасте. </a:t>
            </a:r>
          </a:p>
          <a:p>
            <a:pPr marL="6350" indent="358775" algn="just"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tx2"/>
                </a:solidFill>
                <a:latin typeface="Monotype Corsiva" pitchFamily="66" charset="0"/>
              </a:rPr>
              <a:t>Существует  очень много видов спорта, и каждый вид полезен по-своему.  </a:t>
            </a:r>
          </a:p>
        </p:txBody>
      </p:sp>
      <p:pic>
        <p:nvPicPr>
          <p:cNvPr id="5" name="Picture 3" descr="C:\Documents and Settings\Администратор\Мои документы\Мои рисунки\Спорт\sport_2hj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4293096"/>
            <a:ext cx="2332037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Documents and Settings\Администратор\Мои документы\Мои рисунки\Спорт\41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484784"/>
            <a:ext cx="2428875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Администратор\Мои документы\Мои рисунки\Спорт\rhythmic%20gymnastic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356992"/>
            <a:ext cx="2139950" cy="283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2" decel="100000"/>
                                        <p:tgtEl>
                                          <p:spTgt spid="4085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2" decel="100000"/>
                                        <p:tgtEl>
                                          <p:spTgt spid="40859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8" accel="100000" fill="hold">
                                          <p:stCondLst>
                                            <p:cond delay="1922"/>
                                          </p:stCondLst>
                                        </p:cTn>
                                        <p:tgtEl>
                                          <p:spTgt spid="40859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2" fill="hold"/>
                                        <p:tgtEl>
                                          <p:spTgt spid="408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8" accel="100000" fill="hold">
                                          <p:stCondLst>
                                            <p:cond delay="1922"/>
                                          </p:stCondLst>
                                        </p:cTn>
                                        <p:tgtEl>
                                          <p:spTgt spid="408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2" fill="hold"/>
                                        <p:tgtEl>
                                          <p:spTgt spid="408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8" accel="100000" fill="hold">
                                          <p:stCondLst>
                                            <p:cond delay="1922"/>
                                          </p:stCondLst>
                                        </p:cTn>
                                        <p:tgtEl>
                                          <p:spTgt spid="408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408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08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408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408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0"/>
                            </p:stCondLst>
                            <p:childTnLst>
                              <p:par>
                                <p:cTn id="3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592" grpId="0"/>
      <p:bldP spid="40859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47" name="Rectangle 15"/>
          <p:cNvSpPr>
            <a:spLocks noGrp="1" noChangeArrowheads="1"/>
          </p:cNvSpPr>
          <p:nvPr>
            <p:ph type="title"/>
          </p:nvPr>
        </p:nvSpPr>
        <p:spPr>
          <a:xfrm>
            <a:off x="357158" y="214290"/>
            <a:ext cx="3862411" cy="706437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dirty="0" smtClean="0">
                <a:solidFill>
                  <a:srgbClr val="00FF00"/>
                </a:solidFill>
              </a:rPr>
              <a:t>Футбол</a:t>
            </a:r>
          </a:p>
        </p:txBody>
      </p:sp>
      <p:sp>
        <p:nvSpPr>
          <p:cNvPr id="504849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285720" y="1000108"/>
            <a:ext cx="3857652" cy="3589346"/>
          </a:xfrm>
        </p:spPr>
        <p:txBody>
          <a:bodyPr/>
          <a:lstStyle/>
          <a:p>
            <a:pPr marL="6350" indent="176213" algn="just" eaLnBrk="1" hangingPunct="1">
              <a:buNone/>
              <a:defRPr/>
            </a:pPr>
            <a:r>
              <a:rPr lang="ru-RU" sz="2000" i="1" dirty="0" smtClean="0">
                <a:solidFill>
                  <a:srgbClr val="FFFF00"/>
                </a:solidFill>
                <a:latin typeface="Monotype Corsiva" pitchFamily="66" charset="0"/>
              </a:rPr>
              <a:t>Футбол - командный вид спорта, в котором целью является забить мяч в ворота ногами или другими частями тела (кроме рук) больше, чем команда соперника количество раз. В настоящее время самый популярный и массовый спорт в мире. Футбол развивает быстроту, ловкость, выносливость, координацию  движений.</a:t>
            </a:r>
          </a:p>
        </p:txBody>
      </p:sp>
      <p:pic>
        <p:nvPicPr>
          <p:cNvPr id="504855" name="Picture 23" descr="Футбо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0"/>
            <a:ext cx="4286248" cy="31734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04856" name="Picture 24" descr="Футбол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9500" y="3571876"/>
            <a:ext cx="4254500" cy="2957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Users\Алсу\Desktop\Фото\Фото01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3" y="4869160"/>
            <a:ext cx="2160240" cy="152249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4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4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4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4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48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4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48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48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48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4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4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4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4847" grpId="0"/>
      <p:bldP spid="50484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30" name="Picture 6" descr="000449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302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4114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rgbClr val="00FF00"/>
                </a:solidFill>
                <a:latin typeface="Wide Latin" pitchFamily="18" charset="0"/>
              </a:rPr>
              <a:t>Баскетбол</a:t>
            </a:r>
          </a:p>
        </p:txBody>
      </p:sp>
      <p:sp>
        <p:nvSpPr>
          <p:cNvPr id="513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96975"/>
            <a:ext cx="4464050" cy="4518041"/>
          </a:xfrm>
        </p:spPr>
        <p:txBody>
          <a:bodyPr/>
          <a:lstStyle/>
          <a:p>
            <a:pPr marL="6350" indent="268288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>
                <a:latin typeface="Monotype Corsiva" pitchFamily="66" charset="0"/>
              </a:rPr>
              <a:t>С помощью занятий этой популярной игрой укрепляется здоровье, улучшается работа сердца, сосудов и лёгких, развиваются выносливость и ловкость.</a:t>
            </a:r>
          </a:p>
        </p:txBody>
      </p:sp>
      <p:pic>
        <p:nvPicPr>
          <p:cNvPr id="513034" name="Picture 10" descr="Баскетбо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5038" y="0"/>
            <a:ext cx="4398962" cy="3460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3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3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3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3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3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3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3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600" decel="100000"/>
                                        <p:tgtEl>
                                          <p:spTgt spid="513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513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513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513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13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13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26" grpId="0"/>
      <p:bldP spid="51302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268538" y="0"/>
            <a:ext cx="4732354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FFC000"/>
                </a:solidFill>
                <a:latin typeface="Times New Roman" pitchFamily="18" charset="0"/>
              </a:rPr>
              <a:t>Плавание</a:t>
            </a:r>
          </a:p>
        </p:txBody>
      </p:sp>
      <p:sp>
        <p:nvSpPr>
          <p:cNvPr id="514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57686" y="1000108"/>
            <a:ext cx="4572000" cy="4233875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  <a:defRPr/>
            </a:pPr>
            <a:r>
              <a:rPr lang="ru-RU" b="1" i="1" dirty="0" smtClean="0">
                <a:latin typeface="Monotype Corsiva" pitchFamily="66" charset="0"/>
              </a:rPr>
              <a:t>   Умение плавать имеет огромное значение для жизни каждого человека. Плавание в бассейнах, естественных водоёмах укрепляет здоровье, закаливает, доставляет огромное удовольствие.</a:t>
            </a:r>
          </a:p>
        </p:txBody>
      </p:sp>
      <p:pic>
        <p:nvPicPr>
          <p:cNvPr id="6" name="Picture 7" descr="Плав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908050"/>
            <a:ext cx="3529013" cy="2808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8" descr="Плавание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321" y="3933825"/>
            <a:ext cx="3600450" cy="27098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14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14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1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51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51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14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14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14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050" grpId="0"/>
      <p:bldP spid="51405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5" name="Rectangle 3"/>
          <p:cNvSpPr>
            <a:spLocks noGrp="1" noChangeArrowheads="1"/>
          </p:cNvSpPr>
          <p:nvPr>
            <p:ph idx="1"/>
          </p:nvPr>
        </p:nvSpPr>
        <p:spPr>
          <a:xfrm>
            <a:off x="827584" y="1052735"/>
            <a:ext cx="7704856" cy="2303239"/>
          </a:xfrm>
        </p:spPr>
        <p:txBody>
          <a:bodyPr>
            <a:normAutofit/>
          </a:bodyPr>
          <a:lstStyle/>
          <a:p>
            <a:pPr marL="6350" indent="268288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0000CC"/>
                </a:solidFill>
                <a:latin typeface="Monotype Corsiva" pitchFamily="66" charset="0"/>
              </a:rPr>
              <a:t>Бег развивает выносливость, скорость, помогает человеку сохранять прекрасную форму.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285728"/>
            <a:ext cx="47863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rgbClr val="FF00FF"/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>
                  <a:gradFill>
                    <a:gsLst>
                      <a:gs pos="0">
                        <a:srgbClr val="FF0000"/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Wide Latin" pitchFamily="18" charset="0"/>
              </a:rPr>
              <a:t>Бег</a:t>
            </a:r>
            <a:endParaRPr lang="ru-RU" sz="6000" b="1" cap="none" spc="0" dirty="0">
              <a:ln w="11430">
                <a:gradFill>
                  <a:gsLst>
                    <a:gs pos="0">
                      <a:srgbClr val="FF0000"/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Users\Алсу\Desktop\Фото\Фото01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420888"/>
            <a:ext cx="3960440" cy="335988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25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0"/>
            <a:ext cx="7812360" cy="857232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FF00FF"/>
                </a:solidFill>
                <a:latin typeface="Matura MT Script Capitals" pitchFamily="66" charset="0"/>
              </a:rPr>
              <a:t>Гимнастика</a:t>
            </a:r>
          </a:p>
        </p:txBody>
      </p:sp>
      <p:sp>
        <p:nvSpPr>
          <p:cNvPr id="52634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3528" y="908720"/>
            <a:ext cx="8352928" cy="1800200"/>
          </a:xfrm>
        </p:spPr>
        <p:txBody>
          <a:bodyPr/>
          <a:lstStyle/>
          <a:p>
            <a:pPr marL="6350" indent="358775" algn="ctr" eaLnBrk="1" hangingPunct="1">
              <a:lnSpc>
                <a:spcPct val="90000"/>
              </a:lnSpc>
              <a:buNone/>
              <a:defRPr/>
            </a:pPr>
            <a:r>
              <a:rPr lang="ru-RU" sz="2000" b="1" dirty="0" smtClean="0">
                <a:effectLst/>
                <a:latin typeface="Algerian" pitchFamily="82" charset="0"/>
              </a:rPr>
              <a:t>  </a:t>
            </a:r>
            <a:r>
              <a:rPr lang="ru-RU" sz="2400" b="1" dirty="0" smtClean="0">
                <a:effectLst/>
                <a:latin typeface="Monotype Corsiva" pitchFamily="66" charset="0"/>
              </a:rPr>
              <a:t>Развивает пластичность и гибкость. Гимнастика — это один из наиболее популярных видов спорта. </a:t>
            </a:r>
            <a:endParaRPr lang="ru-RU" sz="2400" dirty="0" smtClean="0">
              <a:latin typeface="Monotype Corsiva" pitchFamily="66" charset="0"/>
            </a:endParaRPr>
          </a:p>
        </p:txBody>
      </p:sp>
      <p:pic>
        <p:nvPicPr>
          <p:cNvPr id="8198" name="Picture 10" descr="Гимнастика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4581128"/>
            <a:ext cx="2232248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 descr="C:\Users\Алсу\Desktop\Фото\Фото01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44824"/>
            <a:ext cx="3028126" cy="2448272"/>
          </a:xfrm>
          <a:prstGeom prst="rect">
            <a:avLst/>
          </a:prstGeom>
          <a:noFill/>
        </p:spPr>
      </p:pic>
      <p:pic>
        <p:nvPicPr>
          <p:cNvPr id="3076" name="Picture 4" descr="C:\Users\Алсу\Desktop\Фото\Фото01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509120"/>
            <a:ext cx="2592288" cy="2098560"/>
          </a:xfrm>
          <a:prstGeom prst="rect">
            <a:avLst/>
          </a:prstGeom>
          <a:noFill/>
        </p:spPr>
      </p:pic>
      <p:pic>
        <p:nvPicPr>
          <p:cNvPr id="3077" name="Picture 5" descr="C:\Users\Алсу\Desktop\Фото\Фото01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4581128"/>
            <a:ext cx="2631888" cy="2098800"/>
          </a:xfrm>
          <a:prstGeom prst="rect">
            <a:avLst/>
          </a:prstGeom>
          <a:noFill/>
        </p:spPr>
      </p:pic>
      <p:pic>
        <p:nvPicPr>
          <p:cNvPr id="3078" name="Picture 6" descr="C:\Users\Алсу\Desktop\Фото\Фото01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1844824"/>
            <a:ext cx="3096344" cy="23762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6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26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26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26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26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26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6338" grpId="0"/>
      <p:bldP spid="52634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7" descr="Хокк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30434" name="Rectangle 2"/>
          <p:cNvSpPr>
            <a:spLocks noGrp="1" noChangeArrowheads="1"/>
          </p:cNvSpPr>
          <p:nvPr>
            <p:ph type="title"/>
          </p:nvPr>
        </p:nvSpPr>
        <p:spPr>
          <a:xfrm rot="21057664">
            <a:off x="628364" y="316989"/>
            <a:ext cx="4125705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dirty="0" smtClean="0">
                <a:solidFill>
                  <a:srgbClr val="00FF00"/>
                </a:solidFill>
                <a:latin typeface="Franklin Gothic Demi" pitchFamily="34" charset="0"/>
              </a:rPr>
              <a:t>Хоккей</a:t>
            </a:r>
          </a:p>
        </p:txBody>
      </p:sp>
      <p:sp>
        <p:nvSpPr>
          <p:cNvPr id="530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7" y="5085184"/>
            <a:ext cx="5040560" cy="1368152"/>
          </a:xfrm>
        </p:spPr>
        <p:txBody>
          <a:bodyPr/>
          <a:lstStyle/>
          <a:p>
            <a:pPr marL="6350" indent="268288"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CC00FF"/>
                </a:solidFill>
                <a:latin typeface="Monotype Corsiva" pitchFamily="66" charset="0"/>
              </a:rPr>
              <a:t>Относится как к профессиональному виду спорта, так и к любительскому.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0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0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0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0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30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0434" grpId="1"/>
      <p:bldP spid="530435" grpId="0" build="p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Лучи">
  <a:themeElements>
    <a:clrScheme name="Другая 1">
      <a:dk1>
        <a:srgbClr val="6666FF"/>
      </a:dk1>
      <a:lt1>
        <a:srgbClr val="FFFFFF"/>
      </a:lt1>
      <a:dk2>
        <a:srgbClr val="000099"/>
      </a:dk2>
      <a:lt2>
        <a:srgbClr val="FFFFFF"/>
      </a:lt2>
      <a:accent1>
        <a:srgbClr val="00B050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Луч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учи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886</TotalTime>
  <Words>217</Words>
  <Application>Microsoft Office PowerPoint</Application>
  <PresentationFormat>Экран (4:3)</PresentationFormat>
  <Paragraphs>29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Лучи</vt:lpstr>
      <vt:lpstr>Аспект</vt:lpstr>
      <vt:lpstr>Слайд 1</vt:lpstr>
      <vt:lpstr>Что наносит вред здоровью?</vt:lpstr>
      <vt:lpstr>Спорт-это сила и здоровье.</vt:lpstr>
      <vt:lpstr>Футбол</vt:lpstr>
      <vt:lpstr>Баскетбол</vt:lpstr>
      <vt:lpstr>Плавание</vt:lpstr>
      <vt:lpstr>Слайд 7</vt:lpstr>
      <vt:lpstr>Гимнастика</vt:lpstr>
      <vt:lpstr>Хоккей</vt:lpstr>
      <vt:lpstr>Лыжный спорт</vt:lpstr>
      <vt:lpstr>Борьба </vt:lpstr>
      <vt:lpstr> Это не всё. Существует ещё много разных видов спорта.</vt:lpstr>
    </vt:vector>
  </TitlesOfParts>
  <Company>Dnsoft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Спорт-это мир.</dc:title>
  <dc:creator>USER</dc:creator>
  <cp:lastModifiedBy>Алсу</cp:lastModifiedBy>
  <cp:revision>70</cp:revision>
  <cp:lastPrinted>1601-01-01T00:00:00Z</cp:lastPrinted>
  <dcterms:created xsi:type="dcterms:W3CDTF">2008-03-13T11:43:02Z</dcterms:created>
  <dcterms:modified xsi:type="dcterms:W3CDTF">2011-10-17T03:28:52Z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8</vt:i4>
  </property>
</Properties>
</file>